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73" r:id="rId10"/>
    <p:sldId id="271" r:id="rId11"/>
    <p:sldId id="272" r:id="rId12"/>
    <p:sldId id="275" r:id="rId13"/>
    <p:sldId id="274" r:id="rId14"/>
    <p:sldId id="276" r:id="rId15"/>
    <p:sldId id="265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23976B"/>
    <a:srgbClr val="12BA8E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93134" autoAdjust="0"/>
  </p:normalViewPr>
  <p:slideViewPr>
    <p:cSldViewPr>
      <p:cViewPr>
        <p:scale>
          <a:sx n="48" d="100"/>
          <a:sy n="48" d="100"/>
        </p:scale>
        <p:origin x="-2592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D8812A9-CDA5-42C2-8200-3BAA80983965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AA41687-D6E9-477A-B4A9-C1CCFAB0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8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922BFF1-C8C3-4ED0-8008-BB2966A4F359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0AD8EF6-00A3-424C-AD11-23666859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D8EF6-00A3-424C-AD11-2366685942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3581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876800"/>
            <a:ext cx="3886200" cy="12192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B0E1D5-6CEC-4DC2-8299-1C0065D9C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E2C11-DDCD-4E76-A5D5-CA8F6D529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600200"/>
            <a:ext cx="161925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600200"/>
            <a:ext cx="470535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B6BA-469E-4C59-BAD8-0BEE1D829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EE1EE-B42C-4124-9826-EE593D26B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FCD1-8046-4330-BF96-32880E57B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743200"/>
            <a:ext cx="3009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743200"/>
            <a:ext cx="3009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FD55F-75CB-42A5-A890-F074514C3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4B78-75BD-4AE2-8C49-6B4D5B1D0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0528-2C90-448C-AD7B-A3224AD77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C187-7CDC-4860-9CAE-4FF83B9C7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5E319-2C03-4CBE-ADE4-9851B60AC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B35E6-8B11-45C3-9226-E6406B5FB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600200"/>
            <a:ext cx="6477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617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80AB2F-0A2F-4DB6-914F-247C1788A5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6" Type="http://schemas.openxmlformats.org/officeDocument/2006/relationships/slide" Target="slide17.xml"/><Relationship Id="rId7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9.jpe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9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2.xml"/><Relationship Id="rId5" Type="http://schemas.openxmlformats.org/officeDocument/2006/relationships/slide" Target="slide21.xml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9.jpeg"/><Relationship Id="rId5" Type="http://schemas.openxmlformats.org/officeDocument/2006/relationships/image" Target="../media/image22.gif"/><Relationship Id="rId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9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5.xml"/><Relationship Id="rId5" Type="http://schemas.openxmlformats.org/officeDocument/2006/relationships/slide" Target="slide26.xml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9.jpeg"/><Relationship Id="rId5" Type="http://schemas.openxmlformats.org/officeDocument/2006/relationships/image" Target="../media/image22.gif"/><Relationship Id="rId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9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9.xml"/><Relationship Id="rId5" Type="http://schemas.openxmlformats.org/officeDocument/2006/relationships/slide" Target="slide30.xml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9.jpeg"/><Relationship Id="rId5" Type="http://schemas.openxmlformats.org/officeDocument/2006/relationships/image" Target="../media/image22.gif"/><Relationship Id="rId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9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33.xml"/><Relationship Id="rId5" Type="http://schemas.openxmlformats.org/officeDocument/2006/relationships/slide" Target="slide34.xml"/><Relationship Id="rId6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9.jpeg"/><Relationship Id="rId5" Type="http://schemas.openxmlformats.org/officeDocument/2006/relationships/image" Target="../media/image22.gif"/><Relationship Id="rId6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19.jpe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gif"/><Relationship Id="rId7" Type="http://schemas.openxmlformats.org/officeDocument/2006/relationships/image" Target="../media/image32.gif"/><Relationship Id="rId8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352800"/>
            <a:ext cx="3581400" cy="12192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R.I.P.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Overused </a:t>
            </a:r>
            <a:br>
              <a:rPr lang="en-US" dirty="0" smtClean="0"/>
            </a:br>
            <a:r>
              <a:rPr lang="en-US" dirty="0" smtClean="0"/>
              <a:t>Dead Words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638800"/>
            <a:ext cx="3886200" cy="12192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0482" name="Picture 2" descr="C:\Users\Brooke Beverly\Documents\Clipart\scary_arm_ground_coming_up_halloween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2362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VERY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incredibly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extremely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especially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unusually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shockingly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C:\Users\Brooke Beverly\Documents\Clipart\skull_look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5328">
            <a:off x="5926882" y="2397144"/>
            <a:ext cx="1295400" cy="2138632"/>
          </a:xfrm>
          <a:prstGeom prst="rect">
            <a:avLst/>
          </a:prstGeom>
          <a:noFill/>
        </p:spPr>
      </p:pic>
      <p:pic>
        <p:nvPicPr>
          <p:cNvPr id="6" name="Picture 2" descr="C:\Users\Brooke Beverly\Documents\Clipart\skull_look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1002">
            <a:off x="6396820" y="4426124"/>
            <a:ext cx="1295400" cy="213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first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next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finally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afterward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meanwhile</a:t>
            </a:r>
          </a:p>
          <a:p>
            <a:pPr algn="ctr">
              <a:buNone/>
            </a:pPr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5842" name="Picture 2" descr="C:\Users\Brooke Beverly\Documents\Clipart\scary_arm_grave_reaching_halloween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138">
            <a:off x="5861561" y="2823159"/>
            <a:ext cx="3379445" cy="394268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Then:      first, second, next, later, finally, afterward, meanwhile, soon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angry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frustrated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furious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incensed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enraged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</a:t>
            </a:r>
          </a:p>
          <a:p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Then:      first, second, next, later, finally, afterward, meanwhile, soon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Brooke Beverly\Documents\Clipart\mummy_lumber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3048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BUT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however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moreover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on the other hand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though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yet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still </a:t>
            </a:r>
          </a:p>
          <a:p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Then:      first, second, next, later, finally, afterward, meanwhile, soon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Brooke Beverly\Documents\Clipart\skeleton_tombstone_pop_up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2362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AWFUL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dreadful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alarming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terrible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horrible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shocking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</a:t>
            </a:r>
          </a:p>
          <a:p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Then:      first, second, next, later, finally, afterward, meanwhile, soon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C:\Users\Brooke Beverly\Documents\Clipart\grave_hand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28003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rank_and_st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8077200" cy="66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8956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R.I.P. Overused Words Questions</a:t>
            </a:r>
            <a:endParaRPr lang="en-US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2226" name="Picture 2" descr="C:\Users\Brooke Beverly\Documents\Clipart\candy_corn_rotat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3524250"/>
            <a:ext cx="3333750" cy="3333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candy corn  was on the top of the candy list, but chocolate bars won the candy survey.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2228" name="Picture 4" descr="C:\Users\Brooke Beverly\Documents\Clipart\lady_bug_costume_chocolat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2895600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What was the overused word in the sentence?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 Top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Candy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But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Won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48130" name="Picture 2" descr="C:\Users\Brooke Beverly\Documents\Clipart\grave_lightening_halloween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599"/>
            <a:ext cx="7239000" cy="5818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30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Oops!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Grave Mistake!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0" y="2667000"/>
            <a:ext cx="3200400" cy="990600"/>
            <a:chOff x="3048000" y="2667000"/>
            <a:chExt cx="3200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3048000" y="2667000"/>
              <a:ext cx="3200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0" y="2819400"/>
              <a:ext cx="22708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hlinkClick r:id="rId3" action="ppaction://hlinksldjump"/>
                </a:rPr>
                <a:t>Try Again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0178" name="Picture 2" descr="C:\Users\Brooke Beverly\Documents\Clipart\sheet_ghost_flying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3021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34342"/>
            <a:ext cx="8452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Spook-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tacular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Work!</a:t>
            </a:r>
          </a:p>
          <a:p>
            <a:pPr algn="ctr"/>
            <a:endParaRPr lang="en-US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0"/>
            <a:ext cx="872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BUT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the overused word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Try replacing the word…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however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moreover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on the other hand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though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yet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still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The candy corn  was on the top of the candy list,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however</a:t>
            </a: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 chocolate bars won the candy survey.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3200"/>
            <a:ext cx="6477000" cy="1011238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Boopee" pitchFamily="2" charset="0"/>
              </a:rPr>
              <a:t>It’s creepy how sometimes words come back from the dead and are used over and over again in your writing!</a:t>
            </a:r>
            <a:endParaRPr lang="en-US" sz="5400" dirty="0">
              <a:solidFill>
                <a:srgbClr val="FF0000"/>
              </a:solidFill>
              <a:latin typeface="Boope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Boopee" pitchFamily="2" charset="0"/>
              </a:rPr>
              <a:t>It is time to lay these overused words to rest!</a:t>
            </a:r>
            <a:endParaRPr lang="en-US" sz="4400" b="1" dirty="0">
              <a:solidFill>
                <a:schemeClr val="accent2"/>
              </a:solidFill>
              <a:latin typeface="Boopee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excited trick-or-treaters got lots of candy on Halloween.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1336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What was the overused word in the sentence?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lots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excited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got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candy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6322" name="Picture 2" descr="C:\Users\Brooke Beverly\Documents\Clipart\trick_or_treaters_at_door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862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48130" name="Picture 2" descr="C:\Users\Brooke Beverly\Documents\Clipart\grave_lightening_halloween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599"/>
            <a:ext cx="7239000" cy="5818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30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Oops!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Grave Mistake!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0" y="2667000"/>
            <a:ext cx="3200400" cy="990600"/>
            <a:chOff x="3048000" y="2667000"/>
            <a:chExt cx="3200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3048000" y="2667000"/>
              <a:ext cx="3200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2819400"/>
              <a:ext cx="22708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hlinkClick r:id="rId6" action="ppaction://hlinksldjump"/>
                </a:rPr>
                <a:t>Try Again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0178" name="Picture 2" descr="C:\Users\Brooke Beverly\Documents\Clipart\sheet_ghost_flying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3021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34342"/>
            <a:ext cx="8452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Spook-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tacular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Work!</a:t>
            </a:r>
          </a:p>
          <a:p>
            <a:pPr algn="ctr"/>
            <a:endParaRPr lang="en-US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005" y="0"/>
            <a:ext cx="914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LOTS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the overused word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Try replacing the word…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numerous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heaps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many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plentiful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oodles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excited trick-or-treaters got </a:t>
            </a: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heaps</a:t>
            </a:r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 of candy on Halloween.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very wicked witch flew through the spooky night sky.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2860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What was the overused word in the sentence?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through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sky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flew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very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Brooke Beverly\Documents\Clipart\witch_riding_broom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19200" y="2209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48130" name="Picture 2" descr="C:\Users\Brooke Beverly\Documents\Clipart\grave_lightening_halloween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599"/>
            <a:ext cx="7239000" cy="5818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30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Oops!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Grave Mistake!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48000" y="2667000"/>
            <a:ext cx="3200400" cy="990600"/>
            <a:chOff x="3048000" y="2667000"/>
            <a:chExt cx="3200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3048000" y="2667000"/>
              <a:ext cx="3200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2819400"/>
              <a:ext cx="22708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hlinkClick r:id="rId6" action="ppaction://hlinksldjump"/>
                </a:rPr>
                <a:t>Try Again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0178" name="Picture 2" descr="C:\Users\Brooke Beverly\Documents\Clipart\sheet_ghost_flying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3021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34342"/>
            <a:ext cx="8452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Spook-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tacular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Work!</a:t>
            </a:r>
          </a:p>
          <a:p>
            <a:pPr algn="ctr"/>
            <a:endParaRPr lang="en-US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877" y="0"/>
            <a:ext cx="9148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VERY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the overused word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Try replacing the word…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incredibly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extremely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especially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unusually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shockingly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34342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shockingly</a:t>
            </a:r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 wicked witch flew through the spooky night sky.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Dracula went creeping through the street, then he found his dinner!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What was the overused word in the sentence?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through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went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then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his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2706" name="Picture 2" descr="C:\Users\Brooke Beverly\Documents\Clipart\victor_vampire_walking_scared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905000"/>
            <a:ext cx="478318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48130" name="Picture 2" descr="C:\Users\Brooke Beverly\Documents\Clipart\grave_lightening_halloween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599"/>
            <a:ext cx="7239000" cy="5818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30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Oops!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Grave Mistake!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48000" y="2667000"/>
            <a:ext cx="3200400" cy="990600"/>
            <a:chOff x="3048000" y="2667000"/>
            <a:chExt cx="3200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3048000" y="2667000"/>
              <a:ext cx="3200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2819400"/>
              <a:ext cx="22708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hlinkClick r:id="rId6" action="ppaction://hlinksldjump"/>
                </a:rPr>
                <a:t>Try Again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SCARED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frightened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petrified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terrified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afraid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fearful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C:\Users\Brooke Beverly\Documents\Clipart\mummy_stonebed_awakened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3848284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0178" name="Picture 2" descr="C:\Users\Brooke Beverly\Documents\Clipart\sheet_ghost_flying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3021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34342"/>
            <a:ext cx="8452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Spook-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tacular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Work!</a:t>
            </a:r>
          </a:p>
          <a:p>
            <a:pPr algn="ctr"/>
            <a:endParaRPr lang="en-US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29" y="0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the overused word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Try replacing the word…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first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next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finally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afterward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meanwhile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soon</a:t>
            </a:r>
          </a:p>
          <a:p>
            <a:pPr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734342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Dracula went creeping through the street, </a:t>
            </a: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finally</a:t>
            </a:r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 he found his dinner!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white ghost is chasing the scared man.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What was the overused word in the sentence?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ghost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5" action="ppaction://hlinksldjump"/>
              </a:rPr>
              <a:t>scared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man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hlinkClick r:id="rId4" action="ppaction://hlinksldjump"/>
              </a:rPr>
              <a:t>white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7042" name="Picture 2" descr="C:\Users\Brooke Beverly\Documents\Clipart\sheet_ghost_chasing_man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981200"/>
            <a:ext cx="396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48130" name="Picture 2" descr="C:\Users\Brooke Beverly\Documents\Clipart\grave_lightening_halloween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599"/>
            <a:ext cx="7239000" cy="5818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33400"/>
            <a:ext cx="5301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Oops!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Grave Mistake!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48000" y="2667000"/>
            <a:ext cx="3200400" cy="990600"/>
            <a:chOff x="3048000" y="2667000"/>
            <a:chExt cx="3200400" cy="990600"/>
          </a:xfrm>
        </p:grpSpPr>
        <p:sp>
          <p:nvSpPr>
            <p:cNvPr id="6" name="Right Arrow 5"/>
            <p:cNvSpPr/>
            <p:nvPr/>
          </p:nvSpPr>
          <p:spPr>
            <a:xfrm>
              <a:off x="3048000" y="2667000"/>
              <a:ext cx="3200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2819400"/>
              <a:ext cx="22708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hlinkClick r:id="rId6" action="ppaction://hlinksldjump"/>
                </a:rPr>
                <a:t>Try Again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ooky_rock_tr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50178" name="Picture 2" descr="C:\Users\Brooke Beverly\Documents\Clipart\sheet_ghost_flying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6302158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34342"/>
            <a:ext cx="84521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Spook-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tacular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Work!</a:t>
            </a:r>
          </a:p>
          <a:p>
            <a:pPr algn="ctr"/>
            <a:endParaRPr lang="en-US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47299" y="0"/>
            <a:ext cx="947727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SCARED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is the overused word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Try replacing the word…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frightened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petrified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terrified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afraid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fearful</a:t>
            </a:r>
          </a:p>
          <a:p>
            <a:pPr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7244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The white ghost is chasing the </a:t>
            </a:r>
            <a:r>
              <a:rPr lang="en-US" sz="4400" b="1" dirty="0" smtClean="0">
                <a:solidFill>
                  <a:srgbClr val="FF0000"/>
                </a:solidFill>
                <a:latin typeface="Arial Black" pitchFamily="34" charset="0"/>
              </a:rPr>
              <a:t>petrified</a:t>
            </a:r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 man.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pooky_rock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2895600"/>
            <a:ext cx="396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dirty="0" smtClean="0">
                <a:latin typeface="Arial Black" pitchFamily="34" charset="0"/>
              </a:rPr>
              <a:t>Other words that should be laid to rest</a:t>
            </a:r>
          </a:p>
          <a:p>
            <a:pPr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713928">
            <a:off x="6032677" y="14558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382081">
            <a:off x="6961560" y="2496938"/>
            <a:ext cx="187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great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1240">
            <a:off x="7156270" y="3275985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awful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713928">
            <a:off x="7721286" y="491185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438328">
            <a:off x="3177783" y="76482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got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1251528">
            <a:off x="2710677" y="1124383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332657">
            <a:off x="1337143" y="1504741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323161">
            <a:off x="38935" y="4663492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really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097176">
            <a:off x="87494" y="173949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said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898803">
            <a:off x="152249" y="5571293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stuff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29343">
            <a:off x="6980933" y="1521245"/>
            <a:ext cx="22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happy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83483">
            <a:off x="7135601" y="73907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small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1424902">
            <a:off x="7244276" y="5685994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0921763">
            <a:off x="-75266" y="1497630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713928">
            <a:off x="1615119" y="189708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mad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91584">
            <a:off x="569621" y="828458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cool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713928">
            <a:off x="-305039" y="3630000"/>
            <a:ext cx="2525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pretty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44845">
            <a:off x="640561" y="2185542"/>
            <a:ext cx="149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saw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347420">
            <a:off x="96839" y="2812579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66780">
            <a:off x="7276643" y="-83019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walk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21204417">
            <a:off x="7525966" y="4107978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like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13928">
            <a:off x="4645882" y="5789091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smart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5562600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laugh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425682">
            <a:off x="2041054" y="578909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spooky_rock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292929">
                <a:alpha val="50000"/>
              </a:srgbClr>
            </a:outerShdw>
          </a:effectLst>
        </p:spPr>
      </p:pic>
      <p:pic>
        <p:nvPicPr>
          <p:cNvPr id="91138" name="Picture 2" descr="C:\Users\Brooke Beverly\Documents\Clipart\pumpkin_face_wink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343400"/>
            <a:ext cx="2514600" cy="2514600"/>
          </a:xfrm>
          <a:prstGeom prst="rect">
            <a:avLst/>
          </a:prstGeom>
          <a:noFill/>
        </p:spPr>
      </p:pic>
      <p:pic>
        <p:nvPicPr>
          <p:cNvPr id="91140" name="Picture 4" descr="C:\Users\Brooke Beverly\Documents\Clipart\pumpkin_face_devious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2514600" cy="2514600"/>
          </a:xfrm>
          <a:prstGeom prst="rect">
            <a:avLst/>
          </a:prstGeom>
          <a:noFill/>
        </p:spPr>
      </p:pic>
      <p:pic>
        <p:nvPicPr>
          <p:cNvPr id="91144" name="Picture 8" descr="C:\Users\Brooke Beverly\Documents\Clipart\pumpkin_face_talking_out_side_of_fac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9600"/>
            <a:ext cx="2343150" cy="2438400"/>
          </a:xfrm>
          <a:prstGeom prst="rect">
            <a:avLst/>
          </a:prstGeom>
          <a:noFill/>
        </p:spPr>
      </p:pic>
      <p:pic>
        <p:nvPicPr>
          <p:cNvPr id="91146" name="Picture 10" descr="C:\Users\Brooke Beverly\Documents\Clipart\pumpkin_face_laughing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343400"/>
            <a:ext cx="2590800" cy="2590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111490" y="0"/>
            <a:ext cx="93669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Create a class “Dead Word”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cemetery using the 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overused words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this</a:t>
            </a:r>
          </a:p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powerpoint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1150" name="Picture 14" descr="C:\Users\Brooke Beverly\Documents\Clipart\spook_floating_happy_halloween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3124200"/>
            <a:ext cx="333375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ALSO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moreover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besides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as well as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in addition to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C:\Users\Brooke Beverly\Documents\Clipart\frankensteins_cousin_walk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4191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AWESOME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amazing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wonderful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stupendous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phenomenal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marvelous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2" descr="C:\Users\Brooke Beverly\Documents\Clipart\grave_skeleton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22098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LOTS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numerous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heaps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many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plentiful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oodles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C:\Users\Brooke Beverly\Documents\Clipart\zombie_walk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3124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NICE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pleasant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charming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captivating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delightful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pleasing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Users\Brooke Beverly\Documents\Clipart\leonard_zombie_boo_fac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3276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FUNNY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amusing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comical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laughable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jovial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humorous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Brooke Beverly\Documents\Clipart\frankensteins_cousin_sitting_up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33528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477000" cy="108743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Here lies the word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GOOD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6172200" cy="4343400"/>
          </a:xfrm>
        </p:spPr>
        <p:txBody>
          <a:bodyPr/>
          <a:lstStyle/>
          <a:p>
            <a:pPr algn="ctr">
              <a:buNone/>
            </a:pPr>
            <a:r>
              <a:rPr lang="en-US" sz="4000" i="1" u="sng" dirty="0" smtClean="0">
                <a:solidFill>
                  <a:srgbClr val="00B050"/>
                </a:solidFill>
                <a:latin typeface="Arial Black" pitchFamily="34" charset="0"/>
              </a:rPr>
              <a:t>More lively words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exceptional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marvelous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extraordinary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splendid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superb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Then:      first, second, next, later, finally, afterward, meanwhile, soon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Brooke Beverly\Documents\Clipart\undead_man_walk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4384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ooky_rock">
  <a:themeElements>
    <a:clrScheme name="spooky_ro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ooky_roc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ooky_ro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oky_ro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oky_ro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oky_ro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oky_ro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oky_ro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oky_ro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spooky_rock</Template>
  <TotalTime>415</TotalTime>
  <Words>633</Words>
  <Application>Microsoft Macintosh PowerPoint</Application>
  <PresentationFormat>On-screen Show (4:3)</PresentationFormat>
  <Paragraphs>269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spooky_rock</vt:lpstr>
      <vt:lpstr>R.I.P. Overused  Dead Words</vt:lpstr>
      <vt:lpstr>It’s creepy how sometimes words come back from the dead and are used over and over again in your writing!</vt:lpstr>
      <vt:lpstr>Here lies the word  SCARED</vt:lpstr>
      <vt:lpstr>Here lies the word  ALSO</vt:lpstr>
      <vt:lpstr>Here lies the word  AWESOME</vt:lpstr>
      <vt:lpstr>Here lies the word  LOTS</vt:lpstr>
      <vt:lpstr>Here lies the word  NICE</vt:lpstr>
      <vt:lpstr>Here lies the word  FUNNY</vt:lpstr>
      <vt:lpstr>Here lies the word  GOOD</vt:lpstr>
      <vt:lpstr>Here lies the word  VERY</vt:lpstr>
      <vt:lpstr>Here lies the word  THEN</vt:lpstr>
      <vt:lpstr>Here lies the word  MAD</vt:lpstr>
      <vt:lpstr>Here lies the word  BUT</vt:lpstr>
      <vt:lpstr>Here lies the word  AWFUL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Spooky Rock</dc:title>
  <dc:creator>Brooke Beverly</dc:creator>
  <cp:lastModifiedBy>Technology  Dept.</cp:lastModifiedBy>
  <cp:revision>13</cp:revision>
  <cp:lastPrinted>2014-10-22T21:24:10Z</cp:lastPrinted>
  <dcterms:created xsi:type="dcterms:W3CDTF">2011-04-04T04:59:11Z</dcterms:created>
  <dcterms:modified xsi:type="dcterms:W3CDTF">2014-10-24T19:39:20Z</dcterms:modified>
</cp:coreProperties>
</file>